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999CD6-87AB-4F76-A31E-E5A5887A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A7FD734-B5DF-405B-9A21-D731C83BF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74FE07D-EDCC-4D0F-9067-7E4F42D5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865A793-3865-4D15-984A-1D4B91AD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386285-4794-482E-ACD0-5643E82A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0179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9FCF6E-D993-4183-8ACA-D4A6714C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DE83520-3274-4544-9AE9-410D51B26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38EE918-7958-44F2-A4D3-673FD223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5BD4C5A-2E9D-4CF7-A4E3-ABE5FBBE6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BD9B556-3F63-45FE-97B4-E1B759039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553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0A161BA-C613-4ED6-A870-882E5C6C21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E054D27-D1D4-43BE-B238-8D948BC4D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A1C7F24-73CC-43AC-A451-BDCE00A8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6A8355A-5E8A-42FB-A647-A302844F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9D4B007-939C-4D4C-B8BC-DC245A1B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597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37C1B8-40DF-43C2-963D-15E9C44C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FDBD09-53F6-4AA0-AFF3-819871AF8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4F9BA42-FDCB-45C9-9148-20D27880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AAD9E8C-FF51-4B8F-9F73-C0345F3F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F47A92D-0AC1-48A3-8E81-4417BB086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179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E86D43-A844-4FD3-ADD5-6131D645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A2364C0-9B0F-41AA-B38A-03B1662B9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5274F10-C249-414E-8406-C0A8047C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84933B5-FFF7-4DF4-BDB1-A71482D8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C72DF25-57CA-4D2A-B437-D82D424D0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014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590E7F-3533-4DDA-8FF2-2F1B60EC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2E68FA-F798-4D12-B97F-7891C09C5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01CF83D-2522-4F1A-9A74-5E7CFF32C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7C62DBE-F599-4E2C-951B-1FADB7A74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2B7D871-4F22-41D7-A130-8EC609B3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40EACDE-9F3F-43D7-9B85-5E6FAFBC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3637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38CE59-DAB6-4F89-8B27-9216F1DF1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ABC8712-E95B-498A-A430-831B9EA71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086FF0F-CE91-4933-A2AC-77F8D54EF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C75398F-8D1F-4238-9F7E-E17CD35B8C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EFDA239-6E57-4A47-BFF6-D03E57486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EAAD1E82-695F-4A91-8549-060003048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634EA4F-707B-4A76-AA82-B8137404F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2C34EEF-7965-4CA2-88C1-084F08DF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275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991B84-AF2D-453C-81DC-1D9B8B3F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923D39E3-1499-40E7-9E9D-998A1F79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E6EC616-85AD-48DB-9310-9B3F1718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4DCAA10-92D7-470F-ADD9-7F022AD1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506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A108749-52AE-475A-A35B-9E3FB913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4345736-A54C-4806-9E25-8B444FBC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CB52A72-3186-4F4D-BE42-7755C239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383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408161-0349-4DFE-B3A6-E906B9D8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E7A14A-8296-4CAE-89F4-532BD908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5E9DBBE-80DA-4C44-B4F7-8F3604EE1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35746A2-CC85-48B3-94B6-A1311DFE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28550EA-52F8-4327-AF33-DAB3BE7C9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AEA994F-2B13-4993-AB5D-84375E60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924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538CC8-85B1-41AC-8D02-4A78FC3A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711DBDF-9C44-46DC-A709-A8112383A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A865CB9-9554-4676-AE8E-495BA32FA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115C7E5-56F6-47B9-B6A7-A0819DCA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3F46D04-0E38-4874-9ADF-D7C5EA4AC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9723220-36C9-470F-BA87-103D007A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005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C85B87A-D863-4D96-8C82-B5E6915D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77F8A69-93F6-4A94-A543-DCC15FDA6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0B01728-EF8F-402C-8602-547BE2655B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2C31C-A0E0-482A-89A2-EFD650F93252}" type="datetimeFigureOut">
              <a:rPr lang="tr-TR" smtClean="0"/>
              <a:t>12.01.2021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386DCD1-A1FE-4F57-8F3D-8A61746D8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EAB2DDC-5AB3-415A-9F97-DAD9BFE4B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11132-ABA3-4F8B-B728-6047E74DE6C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46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1D00C0A-5E21-4BE2-945F-B9F66B68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3618273" y="0"/>
            <a:ext cx="4724874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E302032-9FE0-4BD6-9997-A38C95D2A448}"/>
              </a:ext>
            </a:extLst>
          </p:cNvPr>
          <p:cNvSpPr txBox="1"/>
          <p:nvPr/>
        </p:nvSpPr>
        <p:spPr>
          <a:xfrm>
            <a:off x="3618273" y="1876037"/>
            <a:ext cx="47248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200" dirty="0"/>
              <a:t>STATİK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tr-TR" sz="3200" b="1" dirty="0">
                <a:effectLst/>
                <a:latin typeface="BankGothic Md BT" panose="020B0807020203060204" pitchFamily="34" charset="0"/>
              </a:rPr>
              <a:t>10.Atalet Momenti</a:t>
            </a:r>
            <a:endParaRPr lang="tr-TR" sz="3200" b="1" dirty="0"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693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CBD5B08-0AF1-4F35-A36D-A2D5175E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325"/>
            <a:ext cx="12192000" cy="526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54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ADAB8E1-4EA0-45C6-B3B6-65C92237F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43"/>
            <a:ext cx="12192000" cy="64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9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764431A-2A30-4EDE-BF5E-496BD2C0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88"/>
            <a:ext cx="12192000" cy="581122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F8338012-C8AE-4386-B33F-8F9A3A9453E5}"/>
              </a:ext>
            </a:extLst>
          </p:cNvPr>
          <p:cNvSpPr txBox="1"/>
          <p:nvPr/>
        </p:nvSpPr>
        <p:spPr>
          <a:xfrm>
            <a:off x="75413" y="123074"/>
            <a:ext cx="69098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10.? Alan Atalet Momentinin İntegralle Bulunması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87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D913226-CF6B-464D-BCE0-4C6C914E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173"/>
            <a:ext cx="12192000" cy="60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0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06EC467-F06A-45FE-85CE-D0E8F477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843"/>
            <a:ext cx="12192000" cy="49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48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B44ED31-7CED-44F3-BD0F-2F8CA43C2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652"/>
            <a:ext cx="12192000" cy="525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0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C68ECC-B37F-4752-8C87-158E6CEF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783"/>
            <a:ext cx="12192000" cy="562843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9B328CF-9B74-4AED-A729-71248C175B63}"/>
              </a:ext>
            </a:extLst>
          </p:cNvPr>
          <p:cNvSpPr txBox="1"/>
          <p:nvPr/>
        </p:nvSpPr>
        <p:spPr>
          <a:xfrm>
            <a:off x="134048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10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.1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77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67128B2-8EF0-4AE8-B3BA-2DB2B32E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584"/>
            <a:ext cx="12192000" cy="60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84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469F3B3-8207-4F5D-97A5-6EC83D1C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372"/>
            <a:ext cx="12192000" cy="54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48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C009DE7-A366-4AD3-8300-861ADBDB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05"/>
            <a:ext cx="12192000" cy="6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7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D55266A-7092-4421-A083-3C9E99F6C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896"/>
            <a:ext cx="12192000" cy="553220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2B85036-6747-4E47-8689-85D23BF1AEAF}"/>
              </a:ext>
            </a:extLst>
          </p:cNvPr>
          <p:cNvSpPr txBox="1"/>
          <p:nvPr/>
        </p:nvSpPr>
        <p:spPr>
          <a:xfrm>
            <a:off x="162331" y="94794"/>
            <a:ext cx="546547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dirty="0">
                <a:effectLst/>
                <a:latin typeface="Calibri" panose="020F0502020204030204" pitchFamily="34" charset="0"/>
              </a:rPr>
              <a:t> </a:t>
            </a:r>
            <a:r>
              <a:rPr lang="tr-TR" sz="1800" b="1" dirty="0">
                <a:effectLst/>
                <a:latin typeface="BankGothic Md BT" panose="020B0807020203060204" pitchFamily="34" charset="0"/>
              </a:rPr>
              <a:t>10.1 Alan İçin Atalet Momentinin Tanımı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70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51DA094-FF88-4C4D-AC1C-AD181CE5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239"/>
            <a:ext cx="12192000" cy="564952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BB2E4A2-AB58-475D-A316-BBB51634A0AD}"/>
              </a:ext>
            </a:extLst>
          </p:cNvPr>
          <p:cNvSpPr txBox="1"/>
          <p:nvPr/>
        </p:nvSpPr>
        <p:spPr>
          <a:xfrm>
            <a:off x="134048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10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.2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97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129A10C-765E-47F6-AADE-A26F542B8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573"/>
            <a:ext cx="12192000" cy="56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24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4D28D2D-D50E-420B-AC6B-A7D7DBB72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058"/>
            <a:ext cx="12192000" cy="540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62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DFFDD96-6F9E-41E9-A8B2-3E5939759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12192000" cy="65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20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0A8EDEA-2C2D-4BD7-B8AC-03D3B842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541"/>
            <a:ext cx="12192000" cy="579691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FA7EB39-EB21-4929-80C7-E46BB3EDA553}"/>
              </a:ext>
            </a:extLst>
          </p:cNvPr>
          <p:cNvSpPr txBox="1"/>
          <p:nvPr/>
        </p:nvSpPr>
        <p:spPr>
          <a:xfrm>
            <a:off x="103693" y="94794"/>
            <a:ext cx="53827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10.4 Birleşik Alanların Atalet Momenti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4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FCD21D7-AE5B-4E0D-AC7B-E9A8F24A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162"/>
            <a:ext cx="12192000" cy="635183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BCEAC81-D0C1-429D-83F5-9C8309DE12E3}"/>
              </a:ext>
            </a:extLst>
          </p:cNvPr>
          <p:cNvSpPr txBox="1"/>
          <p:nvPr/>
        </p:nvSpPr>
        <p:spPr>
          <a:xfrm>
            <a:off x="134048" y="108508"/>
            <a:ext cx="217551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BankGothic Md BT" panose="020B0807020203060204" pitchFamily="34" charset="0"/>
                <a:cs typeface="Calibri" panose="020F0502020204030204" pitchFamily="34" charset="0"/>
              </a:rPr>
              <a:t>Örnek 10</a:t>
            </a:r>
            <a:r>
              <a:rPr lang="tr-TR" sz="2000" b="1" dirty="0">
                <a:latin typeface="BankGothic Md BT" panose="020B0807020203060204" pitchFamily="34" charset="0"/>
                <a:cs typeface="Calibri" panose="020F0502020204030204" pitchFamily="34" charset="0"/>
              </a:rPr>
              <a:t>.4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06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C4F28C1-DF1F-43F5-936C-F73CD840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03"/>
            <a:ext cx="12192000" cy="653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532DC76-8735-496F-AB13-F39ABA3D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221"/>
            <a:ext cx="12192000" cy="54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4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861EC9D-C131-42F2-98A5-D194AF96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229"/>
            <a:ext cx="12192000" cy="62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16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E72B812-1420-41BD-8C6B-068FFC78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674"/>
            <a:ext cx="12192000" cy="639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7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2F0A7835-6A2A-4560-A907-24BCC035EC37}"/>
              </a:ext>
            </a:extLst>
          </p:cNvPr>
          <p:cNvSpPr txBox="1"/>
          <p:nvPr/>
        </p:nvSpPr>
        <p:spPr>
          <a:xfrm>
            <a:off x="75414" y="123074"/>
            <a:ext cx="557859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 dirty="0">
                <a:effectLst/>
                <a:latin typeface="BankGothic Md BT" panose="020B0807020203060204" pitchFamily="34" charset="0"/>
              </a:rPr>
              <a:t>10.2 Alan İçin Paralel Eksenler Teoremi</a:t>
            </a:r>
            <a:endParaRPr lang="tr-TR" sz="2000" b="1" dirty="0">
              <a:effectLst/>
              <a:latin typeface="BankGothic Md BT" panose="020B080702020306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82B06A7-DFAD-4818-A3D6-35EEAA90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546"/>
            <a:ext cx="12192000" cy="52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9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8FE4498-EDAA-4610-A2E5-6363F408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644"/>
            <a:ext cx="12192000" cy="638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0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1FA0728-5413-4500-BD55-816D1297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54"/>
            <a:ext cx="12192000" cy="633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4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6E3C165-AD06-49DB-BAA7-C85216E9F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6" y="0"/>
            <a:ext cx="11994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99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36</Words>
  <Application>Microsoft Office PowerPoint</Application>
  <PresentationFormat>Geniş ekran</PresentationFormat>
  <Paragraphs>9</Paragraphs>
  <Slides>26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1" baseType="lpstr">
      <vt:lpstr>Arial</vt:lpstr>
      <vt:lpstr>BankGothic Md BT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8</cp:revision>
  <dcterms:created xsi:type="dcterms:W3CDTF">2021-01-05T11:56:59Z</dcterms:created>
  <dcterms:modified xsi:type="dcterms:W3CDTF">2021-01-12T12:43:14Z</dcterms:modified>
</cp:coreProperties>
</file>